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>
        <p:scale>
          <a:sx n="100" d="100"/>
          <a:sy n="100" d="100"/>
        </p:scale>
        <p:origin x="-678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6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0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7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C891-D287-478C-AD1D-D8BFDF11CCFA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D3E631-DFA2-4352-A28B-415E9E8B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CECA1A"/>
              </a:clrFrom>
              <a:clrTo>
                <a:srgbClr val="CECA1A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18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2"/>
          <p:cNvSpPr/>
          <p:nvPr/>
        </p:nvSpPr>
        <p:spPr>
          <a:xfrm>
            <a:off x="2178451" y="546904"/>
            <a:ext cx="9528453" cy="460619"/>
          </a:xfrm>
          <a:custGeom>
            <a:avLst/>
            <a:gdLst>
              <a:gd name="connsiteX0" fmla="*/ 0 w 7299238"/>
              <a:gd name="connsiteY0" fmla="*/ 0 h 1332411"/>
              <a:gd name="connsiteX1" fmla="*/ 7299238 w 7299238"/>
              <a:gd name="connsiteY1" fmla="*/ 0 h 1332411"/>
              <a:gd name="connsiteX2" fmla="*/ 7299238 w 7299238"/>
              <a:gd name="connsiteY2" fmla="*/ 1332411 h 1332411"/>
              <a:gd name="connsiteX3" fmla="*/ 0 w 7299238"/>
              <a:gd name="connsiteY3" fmla="*/ 1332411 h 1332411"/>
              <a:gd name="connsiteX4" fmla="*/ 0 w 7299238"/>
              <a:gd name="connsiteY4" fmla="*/ 0 h 1332411"/>
              <a:gd name="connsiteX0" fmla="*/ 0 w 7299238"/>
              <a:gd name="connsiteY0" fmla="*/ 0 h 1332411"/>
              <a:gd name="connsiteX1" fmla="*/ 7299238 w 7299238"/>
              <a:gd name="connsiteY1" fmla="*/ 0 h 1332411"/>
              <a:gd name="connsiteX2" fmla="*/ 6371776 w 7299238"/>
              <a:gd name="connsiteY2" fmla="*/ 1319348 h 1332411"/>
              <a:gd name="connsiteX3" fmla="*/ 0 w 7299238"/>
              <a:gd name="connsiteY3" fmla="*/ 1332411 h 1332411"/>
              <a:gd name="connsiteX4" fmla="*/ 0 w 7299238"/>
              <a:gd name="connsiteY4" fmla="*/ 0 h 1332411"/>
              <a:gd name="connsiteX0" fmla="*/ 0 w 7299238"/>
              <a:gd name="connsiteY0" fmla="*/ 0 h 1319348"/>
              <a:gd name="connsiteX1" fmla="*/ 7299238 w 7299238"/>
              <a:gd name="connsiteY1" fmla="*/ 0 h 1319348"/>
              <a:gd name="connsiteX2" fmla="*/ 6371776 w 7299238"/>
              <a:gd name="connsiteY2" fmla="*/ 1319348 h 1319348"/>
              <a:gd name="connsiteX3" fmla="*/ 901337 w 7299238"/>
              <a:gd name="connsiteY3" fmla="*/ 1319348 h 1319348"/>
              <a:gd name="connsiteX4" fmla="*/ 0 w 7299238"/>
              <a:gd name="connsiteY4" fmla="*/ 0 h 131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238" h="1319348">
                <a:moveTo>
                  <a:pt x="0" y="0"/>
                </a:moveTo>
                <a:lnTo>
                  <a:pt x="7299238" y="0"/>
                </a:lnTo>
                <a:lnTo>
                  <a:pt x="6371776" y="1319348"/>
                </a:lnTo>
                <a:lnTo>
                  <a:pt x="901337" y="1319348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6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October 24,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2021 | 3:00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PM – 5:00 PM Singapore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Time</a:t>
            </a:r>
            <a:r>
              <a:rPr kumimoji="0" lang="en-P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/>
            </a:r>
            <a:br>
              <a:rPr kumimoji="0" lang="en-PH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1842"/>
            <a:ext cx="12192000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7000"/>
                </a:srgbClr>
              </a:gs>
              <a:gs pos="10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6</a:t>
            </a:r>
            <a:r>
              <a:rPr lang="en-US" sz="4000" b="1" baseline="30000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TH</a:t>
            </a:r>
            <a:r>
              <a:rPr lang="en-US" sz="4000" b="1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 INTERNATIONAL RESEARCH COLLOQUIUM </a:t>
            </a:r>
          </a:p>
          <a:p>
            <a:pPr algn="ctr"/>
            <a:r>
              <a:rPr lang="en-US" sz="4000" b="1" dirty="0" smtClean="0">
                <a:ln w="31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&amp; TRAINING PROGRAM</a:t>
            </a:r>
            <a:endParaRPr lang="en-US" sz="4000" dirty="0">
              <a:ln w="31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0" y="1334060"/>
            <a:ext cx="6597748" cy="5390298"/>
          </a:xfrm>
          <a:custGeom>
            <a:avLst/>
            <a:gdLst>
              <a:gd name="connsiteX0" fmla="*/ 0 w 6597748"/>
              <a:gd name="connsiteY0" fmla="*/ 0 h 5522720"/>
              <a:gd name="connsiteX1" fmla="*/ 6597748 w 6597748"/>
              <a:gd name="connsiteY1" fmla="*/ 0 h 5522720"/>
              <a:gd name="connsiteX2" fmla="*/ 6597748 w 6597748"/>
              <a:gd name="connsiteY2" fmla="*/ 5522720 h 5522720"/>
              <a:gd name="connsiteX3" fmla="*/ 0 w 6597748"/>
              <a:gd name="connsiteY3" fmla="*/ 5522720 h 5522720"/>
              <a:gd name="connsiteX4" fmla="*/ 0 w 6597748"/>
              <a:gd name="connsiteY4" fmla="*/ 0 h 5522720"/>
              <a:gd name="connsiteX0" fmla="*/ 0 w 6597748"/>
              <a:gd name="connsiteY0" fmla="*/ 0 h 5522720"/>
              <a:gd name="connsiteX1" fmla="*/ 6597748 w 6597748"/>
              <a:gd name="connsiteY1" fmla="*/ 0 h 5522720"/>
              <a:gd name="connsiteX2" fmla="*/ 2869809 w 6597748"/>
              <a:gd name="connsiteY2" fmla="*/ 5522720 h 5522720"/>
              <a:gd name="connsiteX3" fmla="*/ 0 w 6597748"/>
              <a:gd name="connsiteY3" fmla="*/ 5522720 h 5522720"/>
              <a:gd name="connsiteX4" fmla="*/ 0 w 6597748"/>
              <a:gd name="connsiteY4" fmla="*/ 0 h 5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7748" h="5522720">
                <a:moveTo>
                  <a:pt x="0" y="0"/>
                </a:moveTo>
                <a:lnTo>
                  <a:pt x="6597748" y="0"/>
                </a:lnTo>
                <a:lnTo>
                  <a:pt x="2869809" y="5522720"/>
                </a:lnTo>
                <a:lnTo>
                  <a:pt x="0" y="5522720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" y="1335280"/>
            <a:ext cx="6467478" cy="1337581"/>
          </a:xfrm>
          <a:custGeom>
            <a:avLst/>
            <a:gdLst>
              <a:gd name="connsiteX0" fmla="*/ 0 w 6467478"/>
              <a:gd name="connsiteY0" fmla="*/ 0 h 1337581"/>
              <a:gd name="connsiteX1" fmla="*/ 6467478 w 6467478"/>
              <a:gd name="connsiteY1" fmla="*/ 0 h 1337581"/>
              <a:gd name="connsiteX2" fmla="*/ 6467478 w 6467478"/>
              <a:gd name="connsiteY2" fmla="*/ 1337581 h 1337581"/>
              <a:gd name="connsiteX3" fmla="*/ 0 w 6467478"/>
              <a:gd name="connsiteY3" fmla="*/ 1337581 h 1337581"/>
              <a:gd name="connsiteX4" fmla="*/ 0 w 6467478"/>
              <a:gd name="connsiteY4" fmla="*/ 0 h 1337581"/>
              <a:gd name="connsiteX0" fmla="*/ 0 w 6467478"/>
              <a:gd name="connsiteY0" fmla="*/ 0 h 1337581"/>
              <a:gd name="connsiteX1" fmla="*/ 5553078 w 6467478"/>
              <a:gd name="connsiteY1" fmla="*/ 4763 h 1337581"/>
              <a:gd name="connsiteX2" fmla="*/ 6467478 w 6467478"/>
              <a:gd name="connsiteY2" fmla="*/ 1337581 h 1337581"/>
              <a:gd name="connsiteX3" fmla="*/ 0 w 6467478"/>
              <a:gd name="connsiteY3" fmla="*/ 1337581 h 1337581"/>
              <a:gd name="connsiteX4" fmla="*/ 0 w 6467478"/>
              <a:gd name="connsiteY4" fmla="*/ 0 h 13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8" h="1337581">
                <a:moveTo>
                  <a:pt x="0" y="0"/>
                </a:moveTo>
                <a:lnTo>
                  <a:pt x="5553078" y="4763"/>
                </a:lnTo>
                <a:lnTo>
                  <a:pt x="6467478" y="1337581"/>
                </a:lnTo>
                <a:lnTo>
                  <a:pt x="0" y="1337581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  TITLE: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Business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and Planning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</a:p>
          <a:p>
            <a:pPr lvl="0">
              <a:defRPr/>
            </a:pP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  Environment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Amidst </a:t>
            </a:r>
            <a:endParaRPr lang="en-US" sz="24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 COVID-19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Pandemic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4"/>
          <p:cNvSpPr/>
          <p:nvPr/>
        </p:nvSpPr>
        <p:spPr>
          <a:xfrm flipH="1">
            <a:off x="5582949" y="1338229"/>
            <a:ext cx="6597748" cy="5397612"/>
          </a:xfrm>
          <a:custGeom>
            <a:avLst/>
            <a:gdLst>
              <a:gd name="connsiteX0" fmla="*/ 0 w 6597748"/>
              <a:gd name="connsiteY0" fmla="*/ 0 h 5522720"/>
              <a:gd name="connsiteX1" fmla="*/ 6597748 w 6597748"/>
              <a:gd name="connsiteY1" fmla="*/ 0 h 5522720"/>
              <a:gd name="connsiteX2" fmla="*/ 6597748 w 6597748"/>
              <a:gd name="connsiteY2" fmla="*/ 5522720 h 5522720"/>
              <a:gd name="connsiteX3" fmla="*/ 0 w 6597748"/>
              <a:gd name="connsiteY3" fmla="*/ 5522720 h 5522720"/>
              <a:gd name="connsiteX4" fmla="*/ 0 w 6597748"/>
              <a:gd name="connsiteY4" fmla="*/ 0 h 5522720"/>
              <a:gd name="connsiteX0" fmla="*/ 0 w 6597748"/>
              <a:gd name="connsiteY0" fmla="*/ 0 h 5522720"/>
              <a:gd name="connsiteX1" fmla="*/ 6597748 w 6597748"/>
              <a:gd name="connsiteY1" fmla="*/ 0 h 5522720"/>
              <a:gd name="connsiteX2" fmla="*/ 2869809 w 6597748"/>
              <a:gd name="connsiteY2" fmla="*/ 5522720 h 5522720"/>
              <a:gd name="connsiteX3" fmla="*/ 0 w 6597748"/>
              <a:gd name="connsiteY3" fmla="*/ 5522720 h 5522720"/>
              <a:gd name="connsiteX4" fmla="*/ 0 w 6597748"/>
              <a:gd name="connsiteY4" fmla="*/ 0 h 5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7748" h="5522720">
                <a:moveTo>
                  <a:pt x="0" y="0"/>
                </a:moveTo>
                <a:lnTo>
                  <a:pt x="6597748" y="0"/>
                </a:lnTo>
                <a:lnTo>
                  <a:pt x="2869809" y="5522720"/>
                </a:lnTo>
                <a:lnTo>
                  <a:pt x="0" y="5522720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44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8160" y="1347122"/>
            <a:ext cx="6536874" cy="1337581"/>
          </a:xfrm>
          <a:custGeom>
            <a:avLst/>
            <a:gdLst>
              <a:gd name="connsiteX0" fmla="*/ 0 w 5623562"/>
              <a:gd name="connsiteY0" fmla="*/ 0 h 1337581"/>
              <a:gd name="connsiteX1" fmla="*/ 5623562 w 5623562"/>
              <a:gd name="connsiteY1" fmla="*/ 0 h 1337581"/>
              <a:gd name="connsiteX2" fmla="*/ 5623562 w 5623562"/>
              <a:gd name="connsiteY2" fmla="*/ 1337581 h 1337581"/>
              <a:gd name="connsiteX3" fmla="*/ 0 w 5623562"/>
              <a:gd name="connsiteY3" fmla="*/ 1337581 h 1337581"/>
              <a:gd name="connsiteX4" fmla="*/ 0 w 5623562"/>
              <a:gd name="connsiteY4" fmla="*/ 0 h 1337581"/>
              <a:gd name="connsiteX0" fmla="*/ 0 w 6498774"/>
              <a:gd name="connsiteY0" fmla="*/ 26126 h 1337581"/>
              <a:gd name="connsiteX1" fmla="*/ 6498774 w 6498774"/>
              <a:gd name="connsiteY1" fmla="*/ 0 h 1337581"/>
              <a:gd name="connsiteX2" fmla="*/ 6498774 w 6498774"/>
              <a:gd name="connsiteY2" fmla="*/ 1337581 h 1337581"/>
              <a:gd name="connsiteX3" fmla="*/ 875212 w 6498774"/>
              <a:gd name="connsiteY3" fmla="*/ 1337581 h 1337581"/>
              <a:gd name="connsiteX4" fmla="*/ 0 w 6498774"/>
              <a:gd name="connsiteY4" fmla="*/ 26126 h 1337581"/>
              <a:gd name="connsiteX0" fmla="*/ 0 w 6536874"/>
              <a:gd name="connsiteY0" fmla="*/ 11838 h 1337581"/>
              <a:gd name="connsiteX1" fmla="*/ 6536874 w 6536874"/>
              <a:gd name="connsiteY1" fmla="*/ 0 h 1337581"/>
              <a:gd name="connsiteX2" fmla="*/ 6536874 w 6536874"/>
              <a:gd name="connsiteY2" fmla="*/ 1337581 h 1337581"/>
              <a:gd name="connsiteX3" fmla="*/ 913312 w 6536874"/>
              <a:gd name="connsiteY3" fmla="*/ 1337581 h 1337581"/>
              <a:gd name="connsiteX4" fmla="*/ 0 w 6536874"/>
              <a:gd name="connsiteY4" fmla="*/ 11838 h 13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6874" h="1337581">
                <a:moveTo>
                  <a:pt x="0" y="11838"/>
                </a:moveTo>
                <a:lnTo>
                  <a:pt x="6536874" y="0"/>
                </a:lnTo>
                <a:lnTo>
                  <a:pt x="6536874" y="1337581"/>
                </a:lnTo>
                <a:lnTo>
                  <a:pt x="913312" y="1337581"/>
                </a:lnTo>
                <a:lnTo>
                  <a:pt x="0" y="11838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image5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1474" y="1386310"/>
            <a:ext cx="540063" cy="540063"/>
          </a:xfrm>
          <a:prstGeom prst="rect">
            <a:avLst/>
          </a:prstGeom>
        </p:spPr>
      </p:pic>
      <p:pic>
        <p:nvPicPr>
          <p:cNvPr id="16" name="image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2313" y="1417572"/>
            <a:ext cx="505689" cy="421407"/>
          </a:xfrm>
          <a:prstGeom prst="rect">
            <a:avLst/>
          </a:prstGeom>
        </p:spPr>
      </p:pic>
      <p:pic>
        <p:nvPicPr>
          <p:cNvPr id="17" name="image6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2068" y="1394712"/>
            <a:ext cx="532157" cy="459259"/>
          </a:xfrm>
          <a:prstGeom prst="rect">
            <a:avLst/>
          </a:prstGeom>
        </p:spPr>
      </p:pic>
      <p:pic>
        <p:nvPicPr>
          <p:cNvPr id="18" name="image4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1606" y="1386840"/>
            <a:ext cx="504226" cy="467131"/>
          </a:xfrm>
          <a:prstGeom prst="rect">
            <a:avLst/>
          </a:prstGeom>
        </p:spPr>
      </p:pic>
      <p:pic>
        <p:nvPicPr>
          <p:cNvPr id="19" name="image1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687" y="1386839"/>
            <a:ext cx="500345" cy="500345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17308" r="22991" b="24744"/>
          <a:stretch/>
        </p:blipFill>
        <p:spPr>
          <a:xfrm>
            <a:off x="9104786" y="1335280"/>
            <a:ext cx="609790" cy="574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71" y="1347120"/>
            <a:ext cx="508477" cy="528224"/>
          </a:xfrm>
          <a:prstGeom prst="rect">
            <a:avLst/>
          </a:prstGeom>
        </p:spPr>
      </p:pic>
      <p:pic>
        <p:nvPicPr>
          <p:cNvPr id="22" name="Picture 21" descr="University of Engineering and Technology, Lahore - Wikipedia"/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66" y="1370778"/>
            <a:ext cx="516406" cy="51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28496" y="1394712"/>
            <a:ext cx="507732" cy="5077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 rotWithShape="1">
          <a:blip r:embed="rId13"/>
          <a:srcRect l="4311"/>
          <a:stretch/>
        </p:blipFill>
        <p:spPr bwMode="auto">
          <a:xfrm>
            <a:off x="10683240" y="1448137"/>
            <a:ext cx="937636" cy="3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-26126" y="5238206"/>
            <a:ext cx="12218126" cy="1619793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72836" y="2161159"/>
            <a:ext cx="5969442" cy="369332"/>
          </a:xfrm>
          <a:custGeom>
            <a:avLst/>
            <a:gdLst>
              <a:gd name="connsiteX0" fmla="*/ 0 w 5690042"/>
              <a:gd name="connsiteY0" fmla="*/ 0 h 369332"/>
              <a:gd name="connsiteX1" fmla="*/ 5690042 w 5690042"/>
              <a:gd name="connsiteY1" fmla="*/ 0 h 369332"/>
              <a:gd name="connsiteX2" fmla="*/ 5690042 w 5690042"/>
              <a:gd name="connsiteY2" fmla="*/ 369332 h 369332"/>
              <a:gd name="connsiteX3" fmla="*/ 0 w 5690042"/>
              <a:gd name="connsiteY3" fmla="*/ 369332 h 369332"/>
              <a:gd name="connsiteX4" fmla="*/ 0 w 5690042"/>
              <a:gd name="connsiteY4" fmla="*/ 0 h 369332"/>
              <a:gd name="connsiteX0" fmla="*/ 0 w 5969442"/>
              <a:gd name="connsiteY0" fmla="*/ 0 h 369332"/>
              <a:gd name="connsiteX1" fmla="*/ 5969442 w 5969442"/>
              <a:gd name="connsiteY1" fmla="*/ 0 h 369332"/>
              <a:gd name="connsiteX2" fmla="*/ 5969442 w 5969442"/>
              <a:gd name="connsiteY2" fmla="*/ 369332 h 369332"/>
              <a:gd name="connsiteX3" fmla="*/ 279400 w 5969442"/>
              <a:gd name="connsiteY3" fmla="*/ 369332 h 369332"/>
              <a:gd name="connsiteX4" fmla="*/ 0 w 5969442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442" h="369332">
                <a:moveTo>
                  <a:pt x="0" y="0"/>
                </a:moveTo>
                <a:lnTo>
                  <a:pt x="5969442" y="0"/>
                </a:lnTo>
                <a:lnTo>
                  <a:pt x="5969442" y="369332"/>
                </a:lnTo>
                <a:lnTo>
                  <a:pt x="27940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December 4 to 5, 2021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5"/>
          <p:cNvSpPr/>
          <p:nvPr/>
        </p:nvSpPr>
        <p:spPr>
          <a:xfrm flipH="1">
            <a:off x="3693097" y="2183231"/>
            <a:ext cx="2295103" cy="382395"/>
          </a:xfrm>
          <a:custGeom>
            <a:avLst/>
            <a:gdLst>
              <a:gd name="connsiteX0" fmla="*/ 0 w 5690042"/>
              <a:gd name="connsiteY0" fmla="*/ 0 h 369332"/>
              <a:gd name="connsiteX1" fmla="*/ 5690042 w 5690042"/>
              <a:gd name="connsiteY1" fmla="*/ 0 h 369332"/>
              <a:gd name="connsiteX2" fmla="*/ 5690042 w 5690042"/>
              <a:gd name="connsiteY2" fmla="*/ 369332 h 369332"/>
              <a:gd name="connsiteX3" fmla="*/ 0 w 5690042"/>
              <a:gd name="connsiteY3" fmla="*/ 369332 h 369332"/>
              <a:gd name="connsiteX4" fmla="*/ 0 w 5690042"/>
              <a:gd name="connsiteY4" fmla="*/ 0 h 369332"/>
              <a:gd name="connsiteX0" fmla="*/ 0 w 5969442"/>
              <a:gd name="connsiteY0" fmla="*/ 0 h 369332"/>
              <a:gd name="connsiteX1" fmla="*/ 5969442 w 5969442"/>
              <a:gd name="connsiteY1" fmla="*/ 0 h 369332"/>
              <a:gd name="connsiteX2" fmla="*/ 5969442 w 5969442"/>
              <a:gd name="connsiteY2" fmla="*/ 369332 h 369332"/>
              <a:gd name="connsiteX3" fmla="*/ 279400 w 5969442"/>
              <a:gd name="connsiteY3" fmla="*/ 369332 h 369332"/>
              <a:gd name="connsiteX4" fmla="*/ 0 w 5969442"/>
              <a:gd name="connsiteY4" fmla="*/ 0 h 369332"/>
              <a:gd name="connsiteX0" fmla="*/ 0 w 5969442"/>
              <a:gd name="connsiteY0" fmla="*/ 0 h 382395"/>
              <a:gd name="connsiteX1" fmla="*/ 5969442 w 5969442"/>
              <a:gd name="connsiteY1" fmla="*/ 0 h 382395"/>
              <a:gd name="connsiteX2" fmla="*/ 5969442 w 5969442"/>
              <a:gd name="connsiteY2" fmla="*/ 369332 h 382395"/>
              <a:gd name="connsiteX3" fmla="*/ 570006 w 5969442"/>
              <a:gd name="connsiteY3" fmla="*/ 382395 h 382395"/>
              <a:gd name="connsiteX4" fmla="*/ 0 w 5969442"/>
              <a:gd name="connsiteY4" fmla="*/ 0 h 382395"/>
              <a:gd name="connsiteX0" fmla="*/ 0 w 5969442"/>
              <a:gd name="connsiteY0" fmla="*/ 0 h 382395"/>
              <a:gd name="connsiteX1" fmla="*/ 5969442 w 5969442"/>
              <a:gd name="connsiteY1" fmla="*/ 0 h 382395"/>
              <a:gd name="connsiteX2" fmla="*/ 5969442 w 5969442"/>
              <a:gd name="connsiteY2" fmla="*/ 369332 h 382395"/>
              <a:gd name="connsiteX3" fmla="*/ 637958 w 5969442"/>
              <a:gd name="connsiteY3" fmla="*/ 382395 h 382395"/>
              <a:gd name="connsiteX4" fmla="*/ 0 w 5969442"/>
              <a:gd name="connsiteY4" fmla="*/ 0 h 38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442" h="382395">
                <a:moveTo>
                  <a:pt x="0" y="0"/>
                </a:moveTo>
                <a:lnTo>
                  <a:pt x="5969442" y="0"/>
                </a:lnTo>
                <a:lnTo>
                  <a:pt x="5969442" y="369332"/>
                </a:lnTo>
                <a:lnTo>
                  <a:pt x="637958" y="38239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</TotalTime>
  <Words>37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Consolas</vt:lpstr>
      <vt:lpstr>Courier New</vt:lpstr>
      <vt:lpstr>Trebuchet MS</vt:lpstr>
      <vt:lpstr>Tw Cen MT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</dc:creator>
  <cp:lastModifiedBy>GeeForce</cp:lastModifiedBy>
  <cp:revision>37</cp:revision>
  <dcterms:created xsi:type="dcterms:W3CDTF">2021-01-15T10:07:34Z</dcterms:created>
  <dcterms:modified xsi:type="dcterms:W3CDTF">2021-11-25T05:40:11Z</dcterms:modified>
</cp:coreProperties>
</file>