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8"/>
    <p:restoredTop sz="94652"/>
  </p:normalViewPr>
  <p:slideViewPr>
    <p:cSldViewPr>
      <p:cViewPr varScale="1">
        <p:scale>
          <a:sx n="106" d="100"/>
          <a:sy n="106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05800" y="6019800"/>
            <a:ext cx="714286" cy="714286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435684" y="6368526"/>
            <a:ext cx="782011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F3B55-401C-470C-913E-A3D42593F9FF}" type="datetimeFigureOut">
              <a:rPr lang="en-US" smtClean="0"/>
              <a:pPr/>
              <a:t>3/20/2021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36E3A-982D-4196-86B0-64BF6E0E5738}" type="slidenum">
              <a:rPr lang="en-PH" smtClean="0"/>
              <a:pPr/>
              <a:t>‹#›</a:t>
            </a:fld>
            <a:endParaRPr lang="en-P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hool-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86182" y="214290"/>
            <a:ext cx="1645923" cy="1645923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1903433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PH" sz="2400" b="1" u="sng" dirty="0" smtClean="0"/>
              <a:t>ADVISORY from the Office of the President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PH" sz="2400" dirty="0" smtClean="0"/>
              <a:t>March 20, 2021  </a:t>
            </a:r>
            <a:endParaRPr lang="en-PH" sz="2400" dirty="0"/>
          </a:p>
          <a:p>
            <a:pPr marL="0" indent="0" algn="just">
              <a:spcBef>
                <a:spcPts val="0"/>
              </a:spcBef>
              <a:buNone/>
            </a:pPr>
            <a:endParaRPr lang="en-PH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PH" sz="2400" dirty="0" smtClean="0"/>
              <a:t>In light of the upsurge of COVID-19 cases in Manila, the following health and safety protocols have been implemented by the School:</a:t>
            </a:r>
          </a:p>
          <a:p>
            <a:pPr marL="358775" indent="-358775" algn="just">
              <a:spcBef>
                <a:spcPts val="0"/>
              </a:spcBef>
            </a:pPr>
            <a:r>
              <a:rPr lang="en-PH" sz="2400" dirty="0" smtClean="0"/>
              <a:t>All Employees, Housekeeping staff and Security team underwent RT-PCR Test with the Philippine Red Cross last Monday March 15, 2021.</a:t>
            </a:r>
          </a:p>
          <a:p>
            <a:pPr marL="358775" indent="-358775" algn="just">
              <a:spcBef>
                <a:spcPts val="0"/>
              </a:spcBef>
            </a:pPr>
            <a:r>
              <a:rPr lang="en-PH" sz="2400" dirty="0" smtClean="0"/>
              <a:t>Electrostatic disinfection will be conducted in the School premises on Sunday March 21, 2021.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PH" sz="2400" dirty="0"/>
          </a:p>
        </p:txBody>
      </p:sp>
    </p:spTree>
    <p:extLst>
      <p:ext uri="{BB962C8B-B14F-4D97-AF65-F5344CB8AC3E}">
        <p14:creationId xmlns="" xmlns:p14="http://schemas.microsoft.com/office/powerpoint/2010/main" val="113751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PH" sz="2400" b="1" u="sng" dirty="0" smtClean="0"/>
              <a:t>ADVISORY from the Office of the President</a:t>
            </a:r>
            <a:br>
              <a:rPr lang="en-PH" sz="2400" b="1" u="sng" dirty="0" smtClean="0"/>
            </a:br>
            <a:r>
              <a:rPr lang="en-PH" sz="2400" dirty="0" smtClean="0"/>
              <a:t>March 20, 2021 </a:t>
            </a:r>
            <a:r>
              <a:rPr lang="en-PH" sz="2400" dirty="0" smtClean="0"/>
              <a:t/>
            </a:r>
            <a:br>
              <a:rPr lang="en-PH" sz="2400" dirty="0" smtClean="0"/>
            </a:br>
            <a:r>
              <a:rPr lang="en-PH" sz="2400" dirty="0" smtClean="0"/>
              <a:t>(continued)</a:t>
            </a:r>
            <a:endParaRPr lang="en-PH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PH" sz="2400" dirty="0" smtClean="0"/>
              <a:t>The School will be on voluntary lockdown  effective Monday March 22, 2021.  Regular onsite work will resume on Monday April 5, 2021.</a:t>
            </a:r>
          </a:p>
          <a:p>
            <a:pPr lvl="1" algn="just"/>
            <a:r>
              <a:rPr lang="en-PH" sz="2000" dirty="0" smtClean="0"/>
              <a:t>Only essential employees in Accounting Department and Cashier Office, plus skeleton staff in the Registrar’s Office will work onsite week of March 22 to 26.</a:t>
            </a:r>
          </a:p>
          <a:p>
            <a:pPr lvl="1" algn="just"/>
            <a:r>
              <a:rPr lang="en-PH" sz="2000" dirty="0" smtClean="0"/>
              <a:t>The rest of the employees who have the means to do so will work from home.</a:t>
            </a:r>
          </a:p>
          <a:p>
            <a:pPr lvl="1" algn="just"/>
            <a:r>
              <a:rPr lang="en-PH" sz="2000" dirty="0" smtClean="0"/>
              <a:t>Strictly no visitors are allowed onsite. Please </a:t>
            </a:r>
            <a:r>
              <a:rPr lang="en-PH" sz="2000" dirty="0" smtClean="0"/>
              <a:t>use the available online processes for your transactions</a:t>
            </a:r>
            <a:r>
              <a:rPr lang="en-PH" sz="2000" dirty="0" smtClean="0"/>
              <a:t>.</a:t>
            </a:r>
          </a:p>
          <a:p>
            <a:pPr algn="just">
              <a:buNone/>
            </a:pPr>
            <a:endParaRPr lang="en-PH" sz="2400" dirty="0" smtClean="0"/>
          </a:p>
          <a:p>
            <a:pPr algn="just">
              <a:buNone/>
            </a:pPr>
            <a:r>
              <a:rPr lang="en-PH" sz="2400" dirty="0" smtClean="0"/>
              <a:t>Please be guided accordingly.  Thank you.</a:t>
            </a:r>
          </a:p>
          <a:p>
            <a:pPr algn="just">
              <a:buNone/>
            </a:pPr>
            <a:r>
              <a:rPr lang="en-PH" sz="2400" dirty="0" smtClean="0"/>
              <a:t>Keep safe everyone!</a:t>
            </a:r>
          </a:p>
          <a:p>
            <a:pPr algn="just">
              <a:buNone/>
            </a:pPr>
            <a:endParaRPr lang="en-PH" sz="2400" dirty="0" smtClean="0"/>
          </a:p>
          <a:p>
            <a:pPr algn="just"/>
            <a:endParaRPr lang="en-PH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180</Words>
  <Application>Microsoft Macintosh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ADVISORY from the Office of the President March 20, 2021  (continued)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 Head</dc:creator>
  <cp:lastModifiedBy>HR Head</cp:lastModifiedBy>
  <cp:revision>68</cp:revision>
  <dcterms:created xsi:type="dcterms:W3CDTF">2020-06-04T23:20:37Z</dcterms:created>
  <dcterms:modified xsi:type="dcterms:W3CDTF">2021-03-20T02:52:42Z</dcterms:modified>
</cp:coreProperties>
</file>